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7" r:id="rId7"/>
    <p:sldId id="276" r:id="rId8"/>
    <p:sldId id="277" r:id="rId9"/>
    <p:sldId id="278" r:id="rId10"/>
    <p:sldId id="279" r:id="rId11"/>
    <p:sldId id="259" r:id="rId12"/>
    <p:sldId id="260" r:id="rId13"/>
    <p:sldId id="261" r:id="rId14"/>
    <p:sldId id="262" r:id="rId15"/>
    <p:sldId id="265" r:id="rId16"/>
    <p:sldId id="269" r:id="rId17"/>
    <p:sldId id="274" r:id="rId18"/>
    <p:sldId id="275" r:id="rId19"/>
    <p:sldId id="270" r:id="rId20"/>
    <p:sldId id="272" r:id="rId21"/>
    <p:sldId id="27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5/31/2016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r-HR" sz="96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Projekat KINO</a:t>
            </a:r>
            <a:endParaRPr lang="hr-HR" sz="96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Radile:</a:t>
            </a:r>
          </a:p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Jakubović Amila, Medar Emina, Smajić Nejla                                Maj 2016.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83127" y="0"/>
            <a:ext cx="10425746" cy="8546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r-HR" sz="3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Objektno orijentirana </a:t>
            </a:r>
            <a:r>
              <a:rPr lang="hr-HR" sz="32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analiza i dizajn</a:t>
            </a:r>
            <a:endParaRPr lang="hr-HR" sz="3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7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Strategy pattern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25" y="1799016"/>
            <a:ext cx="10308551" cy="431844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614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aktivnosti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693" y="1594636"/>
            <a:ext cx="8652399" cy="483334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69624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aktivnosti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31" y="1478979"/>
            <a:ext cx="5861759" cy="504445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490" y="1442658"/>
            <a:ext cx="4992258" cy="508077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99377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aktivnosti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89" y="1659989"/>
            <a:ext cx="6108948" cy="2569922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62" y="3219163"/>
            <a:ext cx="8072876" cy="317650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8291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aktivnosti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8" y="1450437"/>
            <a:ext cx="5275631" cy="30441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44" y="3432517"/>
            <a:ext cx="6222068" cy="314413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90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sekvenci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0" y="1519896"/>
            <a:ext cx="6918922" cy="488610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374" y="1449265"/>
            <a:ext cx="3567246" cy="502736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2145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 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paketa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12" y="1434058"/>
            <a:ext cx="5267911" cy="5023703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88039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 raspoređivanja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AutoShape 2" descr="Deployment Diagram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8" y="1681160"/>
            <a:ext cx="8714704" cy="4635928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415416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 komponenti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32" y="1723996"/>
            <a:ext cx="8480537" cy="464532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6217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Dijagrami stanja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61" y="1679917"/>
            <a:ext cx="6637033" cy="3112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62" y="4792540"/>
            <a:ext cx="5391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8248" y="595975"/>
            <a:ext cx="8911687" cy="1280890"/>
          </a:xfrm>
        </p:spPr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Opis teme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3572" y="2133600"/>
            <a:ext cx="9101040" cy="3777622"/>
          </a:xfrm>
          <a:solidFill>
            <a:schemeClr val="tx1">
              <a:alpha val="39000"/>
            </a:schemeClr>
          </a:solidFill>
          <a:effectLst>
            <a:softEdge rad="63500"/>
          </a:effectLst>
        </p:spPr>
        <p:txBody>
          <a:bodyPr>
            <a:normAutofit/>
          </a:bodyPr>
          <a:lstStyle/>
          <a:p>
            <a:endParaRPr lang="hr-HR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Softver koji omogućava jednostavniju komunikaciju između klijenta i uposlenika</a:t>
            </a:r>
          </a:p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Mogućnost lakše preglednosti i uređivanja repertoara, ponuda (filmovi, zalihe robe, posebni paketi, parking-mjesto,...)</a:t>
            </a:r>
          </a:p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VIP registracija kojom klijent ostvaruje određene pogodnosti</a:t>
            </a:r>
          </a:p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Generisanje izvještaja o posjećenosti, profitu, gledanosti, stanju zaliha</a:t>
            </a:r>
          </a:p>
        </p:txBody>
      </p:sp>
    </p:spTree>
    <p:extLst>
      <p:ext uri="{BB962C8B-B14F-4D97-AF65-F5344CB8AC3E}">
        <p14:creationId xmlns:p14="http://schemas.microsoft.com/office/powerpoint/2010/main" val="23892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Izgled aplikacije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5922"/>
          <a:stretch/>
        </p:blipFill>
        <p:spPr>
          <a:xfrm>
            <a:off x="1263748" y="1793845"/>
            <a:ext cx="9664505" cy="43364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6904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Izgled aplikacije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8" y="2003474"/>
            <a:ext cx="105918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Izgled aplikacije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67" y="1509070"/>
            <a:ext cx="9000466" cy="508311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6513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Procesi i akteri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9563" y="2203938"/>
            <a:ext cx="6343772" cy="3777622"/>
          </a:xfrm>
          <a:solidFill>
            <a:schemeClr val="tx1">
              <a:alpha val="39000"/>
            </a:schemeClr>
          </a:solidFill>
          <a:effectLst>
            <a:softEdge rad="63500"/>
          </a:effectLst>
        </p:spPr>
        <p:txBody>
          <a:bodyPr/>
          <a:lstStyle/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Procesi: </a:t>
            </a:r>
          </a:p>
          <a:p>
            <a:endParaRPr lang="hr-HR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ormiranje ponude</a:t>
            </a:r>
          </a:p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izmjena ponude</a:t>
            </a:r>
          </a:p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praćenje i nabavka zaliha robe</a:t>
            </a: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rodaja karata, robe i izdavanje parking-prostora</a:t>
            </a: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egistracija VIP članova</a:t>
            </a: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zdavanje 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izvještaja o dnevnoj posjećenosti i profitu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66830" y="2203938"/>
            <a:ext cx="3813932" cy="3777622"/>
          </a:xfrm>
          <a:prstGeom prst="rect">
            <a:avLst/>
          </a:prstGeom>
          <a:solidFill>
            <a:schemeClr val="tx1">
              <a:alpha val="39000"/>
            </a:schemeClr>
          </a:solidFill>
          <a:effectLst>
            <a:softEdge rad="63500"/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Akteri: </a:t>
            </a:r>
          </a:p>
          <a:p>
            <a:endParaRPr lang="hr-HR" sz="2000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irektor</a:t>
            </a:r>
            <a:endParaRPr lang="hr-HR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enadžer</a:t>
            </a:r>
            <a:endParaRPr lang="hr-HR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u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poslenici 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(blagajna)</a:t>
            </a:r>
          </a:p>
          <a:p>
            <a:r>
              <a:rPr lang="hr-HR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orisnici </a:t>
            </a:r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usluga (klijenti)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9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UseCase dijagrami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" y="1555139"/>
            <a:ext cx="10888394" cy="500629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767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UseCase dijagrami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84" y="1540421"/>
            <a:ext cx="9234633" cy="507242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79818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Dijagram klasa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7" y="1429554"/>
            <a:ext cx="10452407" cy="5166205"/>
          </a:xfrm>
          <a:prstGeom prst="rect">
            <a:avLst/>
          </a:prstGeom>
          <a:effectLst>
            <a:softEdge rad="31750"/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7572777" y="2704563"/>
            <a:ext cx="953037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58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MVVM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6416" y="366532"/>
            <a:ext cx="6641227" cy="6221441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723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Proxy pattern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20" y="1416675"/>
            <a:ext cx="9712760" cy="519207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56774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Facade pattern</a:t>
            </a:r>
            <a:endParaRPr lang="hr-HR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785" y="1469289"/>
            <a:ext cx="9878431" cy="513999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8049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163</TotalTime>
  <Words>149</Words>
  <Application>Microsoft Office PowerPoint</Application>
  <PresentationFormat>Widescreen</PresentationFormat>
  <Paragraphs>44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Wisp</vt:lpstr>
      <vt:lpstr>Projekat KINO</vt:lpstr>
      <vt:lpstr>Opis teme</vt:lpstr>
      <vt:lpstr>Procesi i akteri</vt:lpstr>
      <vt:lpstr>UseCase dijagrami</vt:lpstr>
      <vt:lpstr>UseCase dijagrami</vt:lpstr>
      <vt:lpstr>Dijagram klasa</vt:lpstr>
      <vt:lpstr>MVVM</vt:lpstr>
      <vt:lpstr>Proxy pattern</vt:lpstr>
      <vt:lpstr>Facade pattern</vt:lpstr>
      <vt:lpstr>Strategy pattern</vt:lpstr>
      <vt:lpstr>Dijagrami aktivnosti</vt:lpstr>
      <vt:lpstr>Dijagrami aktivnosti</vt:lpstr>
      <vt:lpstr>Dijagrami aktivnosti</vt:lpstr>
      <vt:lpstr>Dijagrami aktivnosti</vt:lpstr>
      <vt:lpstr>Dijagrami sekvenci</vt:lpstr>
      <vt:lpstr>Dijagram paketa</vt:lpstr>
      <vt:lpstr>Dijagram raspoređivanja</vt:lpstr>
      <vt:lpstr>Dijagram komponenti</vt:lpstr>
      <vt:lpstr>Dijagrami stanja</vt:lpstr>
      <vt:lpstr>Izgled aplikacije</vt:lpstr>
      <vt:lpstr>Izgled aplikacije</vt:lpstr>
      <vt:lpstr>Izgled aplikacije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Projekat KINO</dc:title>
  <dc:creator>Amila Jakubovic</dc:creator>
  <cp:lastModifiedBy>Amila Jakubovic</cp:lastModifiedBy>
  <cp:revision>19</cp:revision>
  <dcterms:created xsi:type="dcterms:W3CDTF">2016-05-31T16:45:06Z</dcterms:created>
  <dcterms:modified xsi:type="dcterms:W3CDTF">2016-05-31T19:35:24Z</dcterms:modified>
</cp:coreProperties>
</file>